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9A433-3933-48FD-95E8-85AC4B298F31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FCC8-9E1C-4200-A373-F0184DD69A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Oil in Darfur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problem in Darfur because the need for resources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Oil in Darfur begin the Genocide</a:t>
            </a:r>
          </a:p>
          <a:p>
            <a:r>
              <a:rPr lang="en-US" dirty="0" smtClean="0"/>
              <a:t>This is a war fought by the surrogates</a:t>
            </a:r>
          </a:p>
          <a:p>
            <a:r>
              <a:rPr lang="en-US" dirty="0" smtClean="0"/>
              <a:t>This is the effects for the world’s sick obsession for resources </a:t>
            </a:r>
          </a:p>
          <a:p>
            <a:r>
              <a:rPr lang="en-US" dirty="0" smtClean="0"/>
              <a:t>This also called the invisible war because it is happening in </a:t>
            </a:r>
            <a:r>
              <a:rPr lang="en-US" dirty="0" err="1" smtClean="0"/>
              <a:t>africa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Every other country wants the oil from Darfur including the residents in Darfur</a:t>
            </a:r>
            <a:endParaRPr lang="en-US" dirty="0"/>
          </a:p>
        </p:txBody>
      </p:sp>
      <p:pic>
        <p:nvPicPr>
          <p:cNvPr id="4" name="Content Placeholder 3" descr="sudan_o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229600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Placeholder 8" descr="whin439l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833" r="5833"/>
          <a:stretch>
            <a:fillRect/>
          </a:stretch>
        </p:blipFill>
        <p:spPr>
          <a:xfrm>
            <a:off x="304800" y="228600"/>
            <a:ext cx="8534400" cy="4808142"/>
          </a:xfrm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people of Darfur are dying because of the war/Genocide and no one has tried to put a stop to this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83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Oil in Darfur</vt:lpstr>
      <vt:lpstr>Slide 2</vt:lpstr>
      <vt:lpstr>Every other country wants the oil from Darfur including the residents in Darfur</vt:lpstr>
      <vt:lpstr>Slide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Oil in Darfur</dc:title>
  <dc:creator>htheodat12</dc:creator>
  <cp:lastModifiedBy>htheodat12</cp:lastModifiedBy>
  <cp:revision>3</cp:revision>
  <dcterms:created xsi:type="dcterms:W3CDTF">2011-03-10T13:12:41Z</dcterms:created>
  <dcterms:modified xsi:type="dcterms:W3CDTF">2011-03-10T13:39:10Z</dcterms:modified>
</cp:coreProperties>
</file>